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charts/chart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ppt/charts/chart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5.xml" ContentType="application/vnd.openxmlformats-officedocument.themeOverride+xml"/>
  <Override PartName="/ppt/notesSlides/notesSlide2.xml" ContentType="application/vnd.openxmlformats-officedocument.presentationml.notesSlide+xml"/>
  <Override PartName="/ppt/charts/chart10.xml" ContentType="application/vnd.openxmlformats-officedocument.drawingml.chart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4"/>
  </p:notesMasterIdLst>
  <p:sldIdLst>
    <p:sldId id="263" r:id="rId2"/>
    <p:sldId id="264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1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ביצוע</c:v>
                </c:pt>
              </c:strCache>
            </c:strRef>
          </c:tx>
          <c:spPr>
            <a:solidFill>
              <a:srgbClr val="898989"/>
            </a:solidFill>
            <a:ln>
              <a:noFill/>
            </a:ln>
            <a:effectLst/>
          </c:spPr>
          <c:invertIfNegative val="0"/>
          <c:cat>
            <c:strRef>
              <c:f>גיליון1!$A$2:$A$5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גיליון1!$B$2:$B$5</c:f>
              <c:numCache>
                <c:formatCode>General</c:formatCode>
                <c:ptCount val="4"/>
                <c:pt idx="0">
                  <c:v>64</c:v>
                </c:pt>
                <c:pt idx="1">
                  <c:v>98</c:v>
                </c:pt>
                <c:pt idx="2">
                  <c:v>72</c:v>
                </c:pt>
                <c:pt idx="3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D9-4369-B3A4-24F3DFC174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7"/>
        <c:axId val="1886649711"/>
        <c:axId val="1886651631"/>
      </c:barChart>
      <c:catAx>
        <c:axId val="18866497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e-IL"/>
          </a:p>
        </c:txPr>
        <c:crossAx val="1886651631"/>
        <c:crosses val="autoZero"/>
        <c:auto val="1"/>
        <c:lblAlgn val="ctr"/>
        <c:lblOffset val="100"/>
        <c:noMultiLvlLbl val="0"/>
      </c:catAx>
      <c:valAx>
        <c:axId val="18866516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866497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0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D07-4B38-9A1D-F7A5FB519EF1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D07-4B38-9A1D-F7A5FB519EF1}"/>
              </c:ext>
            </c:extLst>
          </c:dPt>
          <c:cat>
            <c:strRef>
              <c:f>Sheet1!$A$2:$A$3</c:f>
              <c:strCache>
                <c:ptCount val="2"/>
                <c:pt idx="0">
                  <c:v>Section 1</c:v>
                </c:pt>
                <c:pt idx="1">
                  <c:v>Section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560000</c:v>
                </c:pt>
                <c:pt idx="1">
                  <c:v>490000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D07-4B38-9A1D-F7A5FB519E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8"/>
      </c:doughnut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ביצוע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גיליון1!$A$2:$A$5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גיליון1!$B$2:$B$5</c:f>
              <c:numCache>
                <c:formatCode>General</c:formatCode>
                <c:ptCount val="4"/>
                <c:pt idx="0">
                  <c:v>64</c:v>
                </c:pt>
                <c:pt idx="1">
                  <c:v>98</c:v>
                </c:pt>
                <c:pt idx="2">
                  <c:v>72</c:v>
                </c:pt>
                <c:pt idx="3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F4-4685-968C-136FC335A4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7"/>
        <c:axId val="1886649711"/>
        <c:axId val="1886651631"/>
      </c:barChart>
      <c:catAx>
        <c:axId val="18866497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Fb Jabutinski HebEng" panose="00000500000000000000" pitchFamily="50" charset="-79"/>
                <a:ea typeface="Calibri" panose="020F0502020204030204" pitchFamily="34" charset="0"/>
                <a:cs typeface="Fb Jabutinski HebEng" panose="00000500000000000000" pitchFamily="50" charset="-79"/>
              </a:defRPr>
            </a:pPr>
            <a:endParaRPr lang="he-IL"/>
          </a:p>
        </c:txPr>
        <c:crossAx val="1886651631"/>
        <c:crosses val="autoZero"/>
        <c:auto val="1"/>
        <c:lblAlgn val="ctr"/>
        <c:lblOffset val="100"/>
        <c:noMultiLvlLbl val="0"/>
      </c:catAx>
      <c:valAx>
        <c:axId val="18866516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866497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ביצוע</c:v>
                </c:pt>
              </c:strCache>
            </c:strRef>
          </c:tx>
          <c:spPr>
            <a:solidFill>
              <a:srgbClr val="000000"/>
            </a:solidFill>
            <a:ln>
              <a:noFill/>
            </a:ln>
            <a:effectLst/>
          </c:spPr>
          <c:invertIfNegative val="0"/>
          <c:cat>
            <c:strRef>
              <c:f>גיליון1!$A$2:$A$5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גיליון1!$B$2:$B$5</c:f>
              <c:numCache>
                <c:formatCode>General</c:formatCode>
                <c:ptCount val="4"/>
                <c:pt idx="0">
                  <c:v>64</c:v>
                </c:pt>
                <c:pt idx="1">
                  <c:v>98</c:v>
                </c:pt>
                <c:pt idx="2">
                  <c:v>72</c:v>
                </c:pt>
                <c:pt idx="3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36-43CA-9A5A-CFFD0370A7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7"/>
        <c:axId val="1886649711"/>
        <c:axId val="1886651631"/>
      </c:barChart>
      <c:catAx>
        <c:axId val="18866497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Fb Jabutinski HebEng" panose="00000500000000000000" pitchFamily="50" charset="-79"/>
                <a:ea typeface="Calibri" panose="020F0502020204030204" pitchFamily="34" charset="0"/>
                <a:cs typeface="Fb Jabutinski HebEng" panose="00000500000000000000" pitchFamily="50" charset="-79"/>
              </a:defRPr>
            </a:pPr>
            <a:endParaRPr lang="he-IL"/>
          </a:p>
        </c:txPr>
        <c:crossAx val="1886651631"/>
        <c:crosses val="autoZero"/>
        <c:auto val="1"/>
        <c:lblAlgn val="ctr"/>
        <c:lblOffset val="100"/>
        <c:noMultiLvlLbl val="0"/>
      </c:catAx>
      <c:valAx>
        <c:axId val="18866516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866497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מכירות</c:v>
                </c:pt>
              </c:strCache>
            </c:strRef>
          </c:tx>
          <c:spPr>
            <a:ln w="38100">
              <a:solidFill>
                <a:schemeClr val="bg1"/>
              </a:solidFill>
            </a:ln>
            <a:effectLst/>
          </c:spPr>
          <c:dPt>
            <c:idx val="0"/>
            <c:bubble3D val="0"/>
            <c:spPr>
              <a:solidFill>
                <a:schemeClr val="tx1"/>
              </a:solidFill>
              <a:ln w="3810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3A8-4599-8F58-2242E374E8F0}"/>
              </c:ext>
            </c:extLst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3810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3A8-4599-8F58-2242E374E8F0}"/>
              </c:ext>
            </c:extLst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 w="3810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3A8-4599-8F58-2242E374E8F0}"/>
              </c:ext>
            </c:extLst>
          </c:dPt>
          <c:cat>
            <c:strRef>
              <c:f>גיליון1!$A$2:$A$4</c:f>
              <c:strCache>
                <c:ptCount val="3"/>
                <c:pt idx="0">
                  <c:v>Q1</c:v>
                </c:pt>
                <c:pt idx="1">
                  <c:v>Q2</c:v>
                </c:pt>
                <c:pt idx="2">
                  <c:v>Q3</c:v>
                </c:pt>
              </c:strCache>
            </c:strRef>
          </c:cat>
          <c:val>
            <c:numRef>
              <c:f>גיליון1!$B$2:$B$4</c:f>
              <c:numCache>
                <c:formatCode>General</c:formatCode>
                <c:ptCount val="3"/>
                <c:pt idx="0">
                  <c:v>7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3A8-4599-8F58-2242E374E8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 rtl="0">
        <a:defRPr/>
      </a:pPr>
      <a:endParaRPr lang="he-I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000000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D26-4C6C-A4E6-B1F0F423F518}"/>
              </c:ext>
            </c:extLst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D26-4C6C-A4E6-B1F0F423F518}"/>
              </c:ext>
            </c:extLst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D26-4C6C-A4E6-B1F0F423F518}"/>
              </c:ext>
            </c:extLst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D26-4C6C-A4E6-B1F0F423F518}"/>
              </c:ext>
            </c:extLst>
          </c:dPt>
          <c:cat>
            <c:strRef>
              <c:f>Sheet1!$A$2:$A$5</c:f>
              <c:strCache>
                <c:ptCount val="4"/>
                <c:pt idx="0">
                  <c:v>רבעון 1</c:v>
                </c:pt>
                <c:pt idx="1">
                  <c:v>רבעון 2</c:v>
                </c:pt>
                <c:pt idx="2">
                  <c:v>רבעון 3</c:v>
                </c:pt>
                <c:pt idx="3">
                  <c:v>רבעון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49</c:v>
                </c:pt>
                <c:pt idx="1">
                  <c:v>75</c:v>
                </c:pt>
                <c:pt idx="2">
                  <c:v>90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D26-4C6C-A4E6-B1F0F423F5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00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EA6-4076-AC99-891F25288E0F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EA6-4076-AC99-891F25288E0F}"/>
              </c:ext>
            </c:extLst>
          </c:dPt>
          <c:cat>
            <c:strRef>
              <c:f>Sheet1!$A$2:$A$3</c:f>
              <c:strCache>
                <c:ptCount val="2"/>
                <c:pt idx="0">
                  <c:v>Section 1</c:v>
                </c:pt>
                <c:pt idx="1">
                  <c:v>Section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560000</c:v>
                </c:pt>
                <c:pt idx="1">
                  <c:v>490000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A6-4076-AC99-891F25288E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8"/>
      </c:doughnut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8148905206592222E-2"/>
          <c:y val="0.10263865264057107"/>
          <c:w val="0.96370218958681553"/>
          <c:h val="0.79437799040633905"/>
        </c:manualLayout>
      </c:layout>
      <c:lineChart>
        <c:grouping val="standar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ביצוע</c:v>
                </c:pt>
              </c:strCache>
            </c:strRef>
          </c:tx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bg1">
                  <a:lumMod val="85000"/>
                </a:schemeClr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Pt>
            <c:idx val="0"/>
            <c:marker>
              <c:symbol val="circle"/>
              <c:size val="8"/>
              <c:spPr>
                <a:solidFill>
                  <a:schemeClr val="bg1">
                    <a:lumMod val="85000"/>
                  </a:schemeClr>
                </a:solidFill>
                <a:ln w="952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ysClr val="windowText" lastClr="0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9C17-48B9-B438-3FF65EA0B57B}"/>
              </c:ext>
            </c:extLst>
          </c:dPt>
          <c:dPt>
            <c:idx val="5"/>
            <c:marker>
              <c:symbol val="circle"/>
              <c:size val="8"/>
              <c:spPr>
                <a:solidFill>
                  <a:schemeClr val="bg1">
                    <a:lumMod val="85000"/>
                  </a:schemeClr>
                </a:solidFill>
                <a:ln w="952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ysClr val="windowText" lastClr="0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9C17-48B9-B438-3FF65EA0B57B}"/>
              </c:ext>
            </c:extLst>
          </c:dPt>
          <c:cat>
            <c:strRef>
              <c:f>גיליון1!$A$2:$A$5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גיליון1!$B$2:$B$5</c:f>
              <c:numCache>
                <c:formatCode>General</c:formatCode>
                <c:ptCount val="4"/>
                <c:pt idx="0">
                  <c:v>64</c:v>
                </c:pt>
                <c:pt idx="1">
                  <c:v>98</c:v>
                </c:pt>
                <c:pt idx="2">
                  <c:v>72</c:v>
                </c:pt>
                <c:pt idx="3">
                  <c:v>88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9C17-48B9-B438-3FF65EA0B5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1992112"/>
        <c:axId val="1121992592"/>
      </c:lineChart>
      <c:catAx>
        <c:axId val="1121992112"/>
        <c:scaling>
          <c:orientation val="minMax"/>
        </c:scaling>
        <c:delete val="0"/>
        <c:axPos val="b"/>
        <c:numFmt formatCode="mm\-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e-IL"/>
          </a:p>
        </c:txPr>
        <c:crossAx val="1121992592"/>
        <c:crosses val="autoZero"/>
        <c:auto val="1"/>
        <c:lblAlgn val="ctr"/>
        <c:lblOffset val="100"/>
        <c:tickLblSkip val="1"/>
        <c:noMultiLvlLbl val="0"/>
      </c:catAx>
      <c:valAx>
        <c:axId val="11219925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21992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he-IL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8148905206592222E-2"/>
          <c:y val="0.10263865264057107"/>
          <c:w val="0.96370218958681553"/>
          <c:h val="0.79437799040633905"/>
        </c:manualLayout>
      </c:layout>
      <c:lineChart>
        <c:grouping val="standar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ביצוע</c:v>
                </c:pt>
              </c:strCache>
            </c:strRef>
          </c:tx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bg1">
                  <a:lumMod val="85000"/>
                </a:schemeClr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Pt>
            <c:idx val="0"/>
            <c:marker>
              <c:symbol val="circle"/>
              <c:size val="8"/>
              <c:spPr>
                <a:solidFill>
                  <a:schemeClr val="bg1">
                    <a:lumMod val="85000"/>
                  </a:schemeClr>
                </a:solidFill>
                <a:ln w="952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ysClr val="windowText" lastClr="0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5DBA-4C85-BC32-FD4CAE0A939D}"/>
              </c:ext>
            </c:extLst>
          </c:dPt>
          <c:dPt>
            <c:idx val="5"/>
            <c:marker>
              <c:symbol val="circle"/>
              <c:size val="8"/>
              <c:spPr>
                <a:solidFill>
                  <a:schemeClr val="bg1">
                    <a:lumMod val="85000"/>
                  </a:schemeClr>
                </a:solidFill>
                <a:ln w="952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ysClr val="windowText" lastClr="0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5DBA-4C85-BC32-FD4CAE0A939D}"/>
              </c:ext>
            </c:extLst>
          </c:dPt>
          <c:cat>
            <c:strRef>
              <c:f>גיליון1!$A$2:$A$5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גיליון1!$B$2:$B$5</c:f>
              <c:numCache>
                <c:formatCode>General</c:formatCode>
                <c:ptCount val="4"/>
                <c:pt idx="0">
                  <c:v>64</c:v>
                </c:pt>
                <c:pt idx="1">
                  <c:v>98</c:v>
                </c:pt>
                <c:pt idx="2">
                  <c:v>72</c:v>
                </c:pt>
                <c:pt idx="3">
                  <c:v>88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5DBA-4C85-BC32-FD4CAE0A93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1992112"/>
        <c:axId val="1121992592"/>
      </c:lineChart>
      <c:catAx>
        <c:axId val="1121992112"/>
        <c:scaling>
          <c:orientation val="minMax"/>
        </c:scaling>
        <c:delete val="0"/>
        <c:axPos val="b"/>
        <c:numFmt formatCode="mm\-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e-IL"/>
          </a:p>
        </c:txPr>
        <c:crossAx val="1121992592"/>
        <c:crosses val="autoZero"/>
        <c:auto val="1"/>
        <c:lblAlgn val="ctr"/>
        <c:lblOffset val="100"/>
        <c:tickLblSkip val="1"/>
        <c:noMultiLvlLbl val="0"/>
      </c:catAx>
      <c:valAx>
        <c:axId val="11219925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21992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he-IL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8148905206592222E-2"/>
          <c:y val="0.10263865264057107"/>
          <c:w val="0.96370218958681553"/>
          <c:h val="0.79437799040633905"/>
        </c:manualLayout>
      </c:layout>
      <c:lineChart>
        <c:grouping val="standar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ביצוע</c:v>
                </c:pt>
              </c:strCache>
            </c:strRef>
          </c:tx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bg1">
                  <a:lumMod val="85000"/>
                </a:schemeClr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Pt>
            <c:idx val="0"/>
            <c:marker>
              <c:symbol val="circle"/>
              <c:size val="8"/>
              <c:spPr>
                <a:solidFill>
                  <a:schemeClr val="bg1">
                    <a:lumMod val="85000"/>
                  </a:schemeClr>
                </a:solidFill>
                <a:ln w="952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ysClr val="windowText" lastClr="0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3021-4185-92B1-AEA7CF411520}"/>
              </c:ext>
            </c:extLst>
          </c:dPt>
          <c:dPt>
            <c:idx val="5"/>
            <c:marker>
              <c:symbol val="circle"/>
              <c:size val="8"/>
              <c:spPr>
                <a:solidFill>
                  <a:schemeClr val="bg1">
                    <a:lumMod val="85000"/>
                  </a:schemeClr>
                </a:solidFill>
                <a:ln w="9525">
                  <a:solidFill>
                    <a:sysClr val="windowText" lastClr="00000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ysClr val="windowText" lastClr="0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3021-4185-92B1-AEA7CF411520}"/>
              </c:ext>
            </c:extLst>
          </c:dPt>
          <c:cat>
            <c:strRef>
              <c:f>גיליון1!$A$2:$A$5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גיליון1!$B$2:$B$5</c:f>
              <c:numCache>
                <c:formatCode>General</c:formatCode>
                <c:ptCount val="4"/>
                <c:pt idx="0">
                  <c:v>64</c:v>
                </c:pt>
                <c:pt idx="1">
                  <c:v>98</c:v>
                </c:pt>
                <c:pt idx="2">
                  <c:v>72</c:v>
                </c:pt>
                <c:pt idx="3">
                  <c:v>88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3021-4185-92B1-AEA7CF4115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1992112"/>
        <c:axId val="1121992592"/>
      </c:lineChart>
      <c:catAx>
        <c:axId val="1121992112"/>
        <c:scaling>
          <c:orientation val="minMax"/>
        </c:scaling>
        <c:delete val="0"/>
        <c:axPos val="b"/>
        <c:numFmt formatCode="mm\-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e-IL"/>
          </a:p>
        </c:txPr>
        <c:crossAx val="1121992592"/>
        <c:crosses val="autoZero"/>
        <c:auto val="1"/>
        <c:lblAlgn val="ctr"/>
        <c:lblOffset val="100"/>
        <c:tickLblSkip val="1"/>
        <c:noMultiLvlLbl val="0"/>
      </c:catAx>
      <c:valAx>
        <c:axId val="11219925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21992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he-IL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2B8C2DD-4A51-476F-9D98-08D57790C95D}" type="datetimeFigureOut">
              <a:rPr lang="he-IL" smtClean="0"/>
              <a:t>י"ט/סיון/תשפ"ד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B55F488-747B-43BD-8496-7D367204087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8591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C3E09F-7194-405C-90BB-4372F3CDAD26}" type="slidenum">
              <a:rPr kumimoji="0" lang="he-I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he-I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806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C3E09F-7194-405C-90BB-4372F3CDAD26}" type="slidenum">
              <a:rPr kumimoji="0" lang="he-I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he-I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806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שקופית כותרת" type="title">
  <p:cSld name="שקופית כותרת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299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אנכית וטקסט" type="vertTitleAndTx">
  <p:cSld name="כותרת אנכית וטקסט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25863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מקטע עליונה" type="secHead">
  <p:cSld name="כותרת מקטע עליונה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0054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שני תכנים" type="twoObj">
  <p:cSld name="שני תכנים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21953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השוואה" type="twoTxTwoObj">
  <p:cSld name="השוואה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4442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בלבד" type="titleOnly">
  <p:cSld name="כותרת בלבד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766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ריק" type="blank">
  <p:cSld name="ריק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45820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תוכן עם כיתוב" type="objTx">
  <p:cSld name="תוכן עם כיתוב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8422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תמונה עם כיתוב" type="picTx">
  <p:cSld name="תמונה עם כיתוב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7250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וטקסט אנכי" type="vertTx">
  <p:cSld name="כותרת וטקסט אנכי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5286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2360397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13" Type="http://schemas.openxmlformats.org/officeDocument/2006/relationships/image" Target="../media/image2.svg"/><Relationship Id="rId18" Type="http://schemas.openxmlformats.org/officeDocument/2006/relationships/image" Target="../media/image7.png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12" Type="http://schemas.openxmlformats.org/officeDocument/2006/relationships/image" Target="../media/image1.png"/><Relationship Id="rId17" Type="http://schemas.openxmlformats.org/officeDocument/2006/relationships/image" Target="../media/image6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4.xml"/><Relationship Id="rId11" Type="http://schemas.openxmlformats.org/officeDocument/2006/relationships/chart" Target="../charts/chart9.xml"/><Relationship Id="rId5" Type="http://schemas.openxmlformats.org/officeDocument/2006/relationships/chart" Target="../charts/chart3.xml"/><Relationship Id="rId15" Type="http://schemas.openxmlformats.org/officeDocument/2006/relationships/image" Target="../media/image4.svg"/><Relationship Id="rId10" Type="http://schemas.openxmlformats.org/officeDocument/2006/relationships/chart" Target="../charts/chart8.xml"/><Relationship Id="rId19" Type="http://schemas.openxmlformats.org/officeDocument/2006/relationships/image" Target="../media/image8.svg"/><Relationship Id="rId4" Type="http://schemas.openxmlformats.org/officeDocument/2006/relationships/chart" Target="../charts/chart2.xml"/><Relationship Id="rId9" Type="http://schemas.openxmlformats.org/officeDocument/2006/relationships/chart" Target="../charts/chart7.xml"/><Relationship Id="rId1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7.png"/><Relationship Id="rId7" Type="http://schemas.openxmlformats.org/officeDocument/2006/relationships/image" Target="../media/image2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11" Type="http://schemas.openxmlformats.org/officeDocument/2006/relationships/image" Target="../media/image6.svg"/><Relationship Id="rId5" Type="http://schemas.openxmlformats.org/officeDocument/2006/relationships/chart" Target="../charts/chart10.xml"/><Relationship Id="rId10" Type="http://schemas.openxmlformats.org/officeDocument/2006/relationships/image" Target="../media/image5.png"/><Relationship Id="rId4" Type="http://schemas.openxmlformats.org/officeDocument/2006/relationships/image" Target="../media/image8.svg"/><Relationship Id="rId9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תרשים 2">
            <a:extLst>
              <a:ext uri="{FF2B5EF4-FFF2-40B4-BE49-F238E27FC236}">
                <a16:creationId xmlns:a16="http://schemas.microsoft.com/office/drawing/2014/main" id="{2BBEF1D4-0589-8B34-0FBE-03EC1CAAC1FB}"/>
              </a:ext>
            </a:extLst>
          </p:cNvPr>
          <p:cNvGraphicFramePr/>
          <p:nvPr/>
        </p:nvGraphicFramePr>
        <p:xfrm>
          <a:off x="240162" y="4846869"/>
          <a:ext cx="2057297" cy="1669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סוגר מרובע כפול 4">
            <a:extLst>
              <a:ext uri="{FF2B5EF4-FFF2-40B4-BE49-F238E27FC236}">
                <a16:creationId xmlns:a16="http://schemas.microsoft.com/office/drawing/2014/main" id="{AE617724-50D5-CC06-CC53-297CD5A8DC4F}"/>
              </a:ext>
            </a:extLst>
          </p:cNvPr>
          <p:cNvSpPr/>
          <p:nvPr/>
        </p:nvSpPr>
        <p:spPr>
          <a:xfrm>
            <a:off x="1661743" y="5304068"/>
            <a:ext cx="535039" cy="1174545"/>
          </a:xfrm>
          <a:prstGeom prst="bracketPair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he-IL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b Jabutinski HebEng" panose="00000500000000000000" pitchFamily="50" charset="-79"/>
              <a:ea typeface="+mn-ea"/>
              <a:cs typeface="Fb Jabutinski HebEng" panose="00000500000000000000" pitchFamily="50" charset="-79"/>
              <a:sym typeface="Arial"/>
            </a:endParaRPr>
          </a:p>
        </p:txBody>
      </p:sp>
      <p:sp>
        <p:nvSpPr>
          <p:cNvPr id="2" name="Google Shape;96;p1">
            <a:extLst>
              <a:ext uri="{FF2B5EF4-FFF2-40B4-BE49-F238E27FC236}">
                <a16:creationId xmlns:a16="http://schemas.microsoft.com/office/drawing/2014/main" id="{BFEBD898-6F71-5CD4-B2D8-856F7C5E037F}"/>
              </a:ext>
            </a:extLst>
          </p:cNvPr>
          <p:cNvSpPr/>
          <p:nvPr/>
        </p:nvSpPr>
        <p:spPr>
          <a:xfrm>
            <a:off x="1290932" y="3524840"/>
            <a:ext cx="839718" cy="1068849"/>
          </a:xfrm>
          <a:prstGeom prst="rect">
            <a:avLst/>
          </a:prstGeom>
          <a:solidFill>
            <a:srgbClr val="A6A6A6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graphicFrame>
        <p:nvGraphicFramePr>
          <p:cNvPr id="6" name="תרשים 5">
            <a:extLst>
              <a:ext uri="{FF2B5EF4-FFF2-40B4-BE49-F238E27FC236}">
                <a16:creationId xmlns:a16="http://schemas.microsoft.com/office/drawing/2014/main" id="{D4D88B62-61C2-120A-7FFD-33211D188C46}"/>
              </a:ext>
            </a:extLst>
          </p:cNvPr>
          <p:cNvGraphicFramePr/>
          <p:nvPr/>
        </p:nvGraphicFramePr>
        <p:xfrm>
          <a:off x="240162" y="3000045"/>
          <a:ext cx="2057297" cy="1669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Google Shape;96;p1">
            <a:extLst>
              <a:ext uri="{FF2B5EF4-FFF2-40B4-BE49-F238E27FC236}">
                <a16:creationId xmlns:a16="http://schemas.microsoft.com/office/drawing/2014/main" id="{F71B8454-9EC7-C8FC-AAF8-20E55D5A97D3}"/>
              </a:ext>
            </a:extLst>
          </p:cNvPr>
          <p:cNvSpPr/>
          <p:nvPr/>
        </p:nvSpPr>
        <p:spPr>
          <a:xfrm>
            <a:off x="1693029" y="1523547"/>
            <a:ext cx="491448" cy="119020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graphicFrame>
        <p:nvGraphicFramePr>
          <p:cNvPr id="7" name="תרשים 6">
            <a:extLst>
              <a:ext uri="{FF2B5EF4-FFF2-40B4-BE49-F238E27FC236}">
                <a16:creationId xmlns:a16="http://schemas.microsoft.com/office/drawing/2014/main" id="{E7D4FA8A-BEBB-989C-1D9E-F18F97B28976}"/>
              </a:ext>
            </a:extLst>
          </p:cNvPr>
          <p:cNvGraphicFramePr/>
          <p:nvPr/>
        </p:nvGraphicFramePr>
        <p:xfrm>
          <a:off x="240162" y="1073338"/>
          <a:ext cx="2057297" cy="1669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Arc 8">
            <a:extLst>
              <a:ext uri="{FF2B5EF4-FFF2-40B4-BE49-F238E27FC236}">
                <a16:creationId xmlns:a16="http://schemas.microsoft.com/office/drawing/2014/main" id="{DA88B224-5F18-9E80-9EE4-E630659C5BD1}"/>
              </a:ext>
            </a:extLst>
          </p:cNvPr>
          <p:cNvSpPr/>
          <p:nvPr/>
        </p:nvSpPr>
        <p:spPr bwMode="gray">
          <a:xfrm>
            <a:off x="2803193" y="5401238"/>
            <a:ext cx="1030766" cy="1042021"/>
          </a:xfrm>
          <a:prstGeom prst="arc">
            <a:avLst>
              <a:gd name="adj1" fmla="val 16174243"/>
              <a:gd name="adj2" fmla="val 8438570"/>
            </a:avLst>
          </a:prstGeom>
          <a:noFill/>
          <a:ln w="28575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aphicFrame>
        <p:nvGraphicFramePr>
          <p:cNvPr id="9" name="תרשים 8">
            <a:extLst>
              <a:ext uri="{FF2B5EF4-FFF2-40B4-BE49-F238E27FC236}">
                <a16:creationId xmlns:a16="http://schemas.microsoft.com/office/drawing/2014/main" id="{E9503968-4404-2FA7-7F26-749127B5473F}"/>
              </a:ext>
            </a:extLst>
          </p:cNvPr>
          <p:cNvGraphicFramePr/>
          <p:nvPr/>
        </p:nvGraphicFramePr>
        <p:xfrm>
          <a:off x="2538272" y="5327818"/>
          <a:ext cx="1560609" cy="11861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Chart 7">
            <a:extLst>
              <a:ext uri="{FF2B5EF4-FFF2-40B4-BE49-F238E27FC236}">
                <a16:creationId xmlns:a16="http://schemas.microsoft.com/office/drawing/2014/main" id="{D8ECF308-F989-F53D-D55E-C6314ED737EF}"/>
              </a:ext>
            </a:extLst>
          </p:cNvPr>
          <p:cNvGraphicFramePr/>
          <p:nvPr/>
        </p:nvGraphicFramePr>
        <p:xfrm>
          <a:off x="2247091" y="3441011"/>
          <a:ext cx="2142972" cy="12288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1" name="Partial Circle 6">
            <a:extLst>
              <a:ext uri="{FF2B5EF4-FFF2-40B4-BE49-F238E27FC236}">
                <a16:creationId xmlns:a16="http://schemas.microsoft.com/office/drawing/2014/main" id="{5D6D22F5-79F6-1558-2236-FEA9CD0CEBE4}"/>
              </a:ext>
            </a:extLst>
          </p:cNvPr>
          <p:cNvSpPr/>
          <p:nvPr/>
        </p:nvSpPr>
        <p:spPr>
          <a:xfrm>
            <a:off x="2730427" y="3452753"/>
            <a:ext cx="1196682" cy="1102250"/>
          </a:xfrm>
          <a:prstGeom prst="pie">
            <a:avLst>
              <a:gd name="adj1" fmla="val 16172499"/>
              <a:gd name="adj2" fmla="val 21150915"/>
            </a:avLst>
          </a:prstGeom>
          <a:solidFill>
            <a:srgbClr val="000000">
              <a:alpha val="10000"/>
            </a:srgbClr>
          </a:solidFill>
          <a:ln w="5715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00" cap="none" spc="-10" normalizeH="0" baseline="0" noProof="0">
              <a:ln>
                <a:noFill/>
              </a:ln>
              <a:solidFill>
                <a:srgbClr val="6D7073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2" name="Circle: Hollow 9">
            <a:extLst>
              <a:ext uri="{FF2B5EF4-FFF2-40B4-BE49-F238E27FC236}">
                <a16:creationId xmlns:a16="http://schemas.microsoft.com/office/drawing/2014/main" id="{D5E8E5A5-716C-731B-DD6D-52690C4423D3}"/>
              </a:ext>
            </a:extLst>
          </p:cNvPr>
          <p:cNvSpPr/>
          <p:nvPr/>
        </p:nvSpPr>
        <p:spPr>
          <a:xfrm>
            <a:off x="2932803" y="1727472"/>
            <a:ext cx="771548" cy="771548"/>
          </a:xfrm>
          <a:prstGeom prst="donut">
            <a:avLst>
              <a:gd name="adj" fmla="val 5679"/>
            </a:avLst>
          </a:prstGeom>
          <a:solidFill>
            <a:sysClr val="window" lastClr="FFFFFF">
              <a:lumMod val="75000"/>
            </a:sysClr>
          </a:solidFill>
          <a:ln w="10795" cap="flat" cmpd="sng" algn="ctr">
            <a:noFill/>
            <a:prstDash val="solid"/>
          </a:ln>
          <a:effectLst/>
        </p:spPr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graphicFrame>
        <p:nvGraphicFramePr>
          <p:cNvPr id="13" name="Chart 7">
            <a:extLst>
              <a:ext uri="{FF2B5EF4-FFF2-40B4-BE49-F238E27FC236}">
                <a16:creationId xmlns:a16="http://schemas.microsoft.com/office/drawing/2014/main" id="{C11B7678-1C93-8F0C-842F-998CFE8856CC}"/>
              </a:ext>
            </a:extLst>
          </p:cNvPr>
          <p:cNvGraphicFramePr/>
          <p:nvPr/>
        </p:nvGraphicFramePr>
        <p:xfrm>
          <a:off x="2359675" y="1464647"/>
          <a:ext cx="1917804" cy="1278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4" name="תרשים 13">
            <a:extLst>
              <a:ext uri="{FF2B5EF4-FFF2-40B4-BE49-F238E27FC236}">
                <a16:creationId xmlns:a16="http://schemas.microsoft.com/office/drawing/2014/main" id="{011EC026-5CA4-3B7D-EE8E-12A6BD2145D4}"/>
              </a:ext>
            </a:extLst>
          </p:cNvPr>
          <p:cNvGraphicFramePr/>
          <p:nvPr/>
        </p:nvGraphicFramePr>
        <p:xfrm>
          <a:off x="4845805" y="1318946"/>
          <a:ext cx="2363123" cy="1022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5" name="Google Shape;95;p1">
            <a:extLst>
              <a:ext uri="{FF2B5EF4-FFF2-40B4-BE49-F238E27FC236}">
                <a16:creationId xmlns:a16="http://schemas.microsoft.com/office/drawing/2014/main" id="{F4809A90-3252-BF78-948F-6A5003ADD5AB}"/>
              </a:ext>
            </a:extLst>
          </p:cNvPr>
          <p:cNvSpPr/>
          <p:nvPr/>
        </p:nvSpPr>
        <p:spPr>
          <a:xfrm>
            <a:off x="6653202" y="1395146"/>
            <a:ext cx="432000" cy="432000"/>
          </a:xfrm>
          <a:prstGeom prst="ellipse">
            <a:avLst/>
          </a:prstGeom>
          <a:solidFill>
            <a:srgbClr val="FFFF00">
              <a:alpha val="2274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Open Sans"/>
              <a:buNone/>
              <a:tabLst/>
              <a:defRPr/>
            </a:pP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b Jabutinski HebEng" panose="00000500000000000000" pitchFamily="50" charset="-79"/>
              <a:ea typeface="Calibri" panose="020F0502020204030204" pitchFamily="34" charset="0"/>
              <a:cs typeface="Fb Jabutinski HebEng" panose="00000500000000000000" pitchFamily="50" charset="-79"/>
              <a:sym typeface="Open Sans"/>
            </a:endParaRPr>
          </a:p>
        </p:txBody>
      </p:sp>
      <p:graphicFrame>
        <p:nvGraphicFramePr>
          <p:cNvPr id="17" name="תרשים 16">
            <a:extLst>
              <a:ext uri="{FF2B5EF4-FFF2-40B4-BE49-F238E27FC236}">
                <a16:creationId xmlns:a16="http://schemas.microsoft.com/office/drawing/2014/main" id="{8A69E498-8DEC-3C2D-B146-64033E588281}"/>
              </a:ext>
            </a:extLst>
          </p:cNvPr>
          <p:cNvGraphicFramePr/>
          <p:nvPr/>
        </p:nvGraphicFramePr>
        <p:xfrm>
          <a:off x="4845805" y="3524840"/>
          <a:ext cx="2363123" cy="1022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18" name="Freeform: Shape 43">
            <a:extLst>
              <a:ext uri="{FF2B5EF4-FFF2-40B4-BE49-F238E27FC236}">
                <a16:creationId xmlns:a16="http://schemas.microsoft.com/office/drawing/2014/main" id="{FE8CD67C-F941-1CC8-2DB1-21CE20091159}"/>
              </a:ext>
            </a:extLst>
          </p:cNvPr>
          <p:cNvSpPr/>
          <p:nvPr/>
        </p:nvSpPr>
        <p:spPr>
          <a:xfrm>
            <a:off x="5556673" y="3165294"/>
            <a:ext cx="398361" cy="480864"/>
          </a:xfrm>
          <a:custGeom>
            <a:avLst/>
            <a:gdLst>
              <a:gd name="connsiteX0" fmla="*/ 1272014 w 2544027"/>
              <a:gd name="connsiteY0" fmla="*/ 0 h 3070914"/>
              <a:gd name="connsiteX1" fmla="*/ 2171463 w 2544027"/>
              <a:gd name="connsiteY1" fmla="*/ 372564 h 3070914"/>
              <a:gd name="connsiteX2" fmla="*/ 2171463 w 2544027"/>
              <a:gd name="connsiteY2" fmla="*/ 2171464 h 3070914"/>
              <a:gd name="connsiteX3" fmla="*/ 1272013 w 2544027"/>
              <a:gd name="connsiteY3" fmla="*/ 3070914 h 3070914"/>
              <a:gd name="connsiteX4" fmla="*/ 372564 w 2544027"/>
              <a:gd name="connsiteY4" fmla="*/ 2171464 h 3070914"/>
              <a:gd name="connsiteX5" fmla="*/ 372564 w 2544027"/>
              <a:gd name="connsiteY5" fmla="*/ 372564 h 3070914"/>
              <a:gd name="connsiteX6" fmla="*/ 1272014 w 2544027"/>
              <a:gd name="connsiteY6" fmla="*/ 0 h 3070914"/>
              <a:gd name="connsiteX7" fmla="*/ 1272013 w 2544027"/>
              <a:gd name="connsiteY7" fmla="*/ 147940 h 3070914"/>
              <a:gd name="connsiteX8" fmla="*/ 147939 w 2544027"/>
              <a:gd name="connsiteY8" fmla="*/ 1272014 h 3070914"/>
              <a:gd name="connsiteX9" fmla="*/ 1272013 w 2544027"/>
              <a:gd name="connsiteY9" fmla="*/ 2396088 h 3070914"/>
              <a:gd name="connsiteX10" fmla="*/ 2396087 w 2544027"/>
              <a:gd name="connsiteY10" fmla="*/ 1272014 h 3070914"/>
              <a:gd name="connsiteX11" fmla="*/ 1272013 w 2544027"/>
              <a:gd name="connsiteY11" fmla="*/ 147940 h 3070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44027" h="3070914">
                <a:moveTo>
                  <a:pt x="1272014" y="0"/>
                </a:moveTo>
                <a:cubicBezTo>
                  <a:pt x="1597550" y="0"/>
                  <a:pt x="1923087" y="124188"/>
                  <a:pt x="2171463" y="372564"/>
                </a:cubicBezTo>
                <a:cubicBezTo>
                  <a:pt x="2668215" y="869317"/>
                  <a:pt x="2668215" y="1674711"/>
                  <a:pt x="2171463" y="2171464"/>
                </a:cubicBezTo>
                <a:lnTo>
                  <a:pt x="1272013" y="3070914"/>
                </a:lnTo>
                <a:lnTo>
                  <a:pt x="372564" y="2171464"/>
                </a:lnTo>
                <a:cubicBezTo>
                  <a:pt x="-124189" y="1674711"/>
                  <a:pt x="-124189" y="869317"/>
                  <a:pt x="372564" y="372564"/>
                </a:cubicBezTo>
                <a:cubicBezTo>
                  <a:pt x="620940" y="124188"/>
                  <a:pt x="946477" y="0"/>
                  <a:pt x="1272014" y="0"/>
                </a:cubicBezTo>
                <a:close/>
                <a:moveTo>
                  <a:pt x="1272013" y="147940"/>
                </a:moveTo>
                <a:cubicBezTo>
                  <a:pt x="651204" y="147940"/>
                  <a:pt x="147939" y="651205"/>
                  <a:pt x="147939" y="1272014"/>
                </a:cubicBezTo>
                <a:cubicBezTo>
                  <a:pt x="147939" y="1892823"/>
                  <a:pt x="651204" y="2396088"/>
                  <a:pt x="1272013" y="2396088"/>
                </a:cubicBezTo>
                <a:cubicBezTo>
                  <a:pt x="1892822" y="2396088"/>
                  <a:pt x="2396087" y="1892823"/>
                  <a:pt x="2396087" y="1272014"/>
                </a:cubicBezTo>
                <a:cubicBezTo>
                  <a:pt x="2396087" y="651205"/>
                  <a:pt x="1892822" y="147940"/>
                  <a:pt x="1272013" y="14794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200" b="0" i="0" u="none" strike="noStrike" kern="100" cap="none" spc="-5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b Jabutinski HebEng" panose="00000500000000000000" pitchFamily="50" charset="-79"/>
              <a:ea typeface="+mn-ea"/>
              <a:cs typeface="Fb Jabutinski HebEng" panose="00000500000000000000" pitchFamily="50" charset="-79"/>
              <a:sym typeface="Arial"/>
            </a:endParaRPr>
          </a:p>
        </p:txBody>
      </p:sp>
      <p:graphicFrame>
        <p:nvGraphicFramePr>
          <p:cNvPr id="19" name="תרשים 18">
            <a:extLst>
              <a:ext uri="{FF2B5EF4-FFF2-40B4-BE49-F238E27FC236}">
                <a16:creationId xmlns:a16="http://schemas.microsoft.com/office/drawing/2014/main" id="{18F6CF0B-B6FC-0E1F-C719-C7842F3E0B2E}"/>
              </a:ext>
            </a:extLst>
          </p:cNvPr>
          <p:cNvGraphicFramePr/>
          <p:nvPr/>
        </p:nvGraphicFramePr>
        <p:xfrm>
          <a:off x="4845805" y="5369789"/>
          <a:ext cx="2363123" cy="1022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20" name="Google Shape;96;p1">
            <a:extLst>
              <a:ext uri="{FF2B5EF4-FFF2-40B4-BE49-F238E27FC236}">
                <a16:creationId xmlns:a16="http://schemas.microsoft.com/office/drawing/2014/main" id="{25BE1146-9887-DC2A-168E-8D5B65D86B77}"/>
              </a:ext>
            </a:extLst>
          </p:cNvPr>
          <p:cNvSpPr/>
          <p:nvPr/>
        </p:nvSpPr>
        <p:spPr>
          <a:xfrm>
            <a:off x="6124205" y="5304068"/>
            <a:ext cx="345069" cy="1190209"/>
          </a:xfrm>
          <a:prstGeom prst="rect">
            <a:avLst/>
          </a:prstGeom>
          <a:solidFill>
            <a:srgbClr val="BFBFBF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b Jabutinski HebEng" panose="00000500000000000000" pitchFamily="50" charset="-79"/>
              <a:ea typeface="Calibri" panose="020F0502020204030204" pitchFamily="34" charset="0"/>
              <a:cs typeface="Fb Jabutinski HebEng" panose="00000500000000000000" pitchFamily="50" charset="-79"/>
              <a:sym typeface="Calibri"/>
            </a:endParaRPr>
          </a:p>
        </p:txBody>
      </p:sp>
      <p:sp>
        <p:nvSpPr>
          <p:cNvPr id="26" name="Isosceles Triangle 23">
            <a:extLst>
              <a:ext uri="{FF2B5EF4-FFF2-40B4-BE49-F238E27FC236}">
                <a16:creationId xmlns:a16="http://schemas.microsoft.com/office/drawing/2014/main" id="{1F901534-C3C2-188E-1861-AB5B58341A8F}"/>
              </a:ext>
            </a:extLst>
          </p:cNvPr>
          <p:cNvSpPr/>
          <p:nvPr/>
        </p:nvSpPr>
        <p:spPr>
          <a:xfrm rot="10800000">
            <a:off x="8994615" y="2190516"/>
            <a:ext cx="233490" cy="112002"/>
          </a:xfrm>
          <a:prstGeom prst="triangle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00" cap="none" spc="-1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b Jabutinski HebEng" panose="00000500000000000000" pitchFamily="50" charset="-79"/>
              <a:ea typeface="Calibri" panose="020F0502020204030204" pitchFamily="34" charset="0"/>
              <a:cs typeface="Fb Jabutinski HebEng" panose="00000500000000000000" pitchFamily="50" charset="-79"/>
              <a:sym typeface="Arial"/>
            </a:endParaRP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F38F593A-C353-46DE-E509-A32603264BD0}"/>
              </a:ext>
            </a:extLst>
          </p:cNvPr>
          <p:cNvSpPr/>
          <p:nvPr/>
        </p:nvSpPr>
        <p:spPr>
          <a:xfrm>
            <a:off x="7967613" y="1386070"/>
            <a:ext cx="2287494" cy="8044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37160" rIns="0" bIns="91440" rtlCol="0" anchor="t"/>
          <a:lstStyle/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100" cap="none" spc="-3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b Jabutinski HebEng" panose="00000500000000000000" pitchFamily="50" charset="-79"/>
                <a:ea typeface="Calibri" panose="020F0502020204030204" pitchFamily="34" charset="0"/>
                <a:cs typeface="Fb Jabutinski HebEng" panose="00000500000000000000" pitchFamily="50" charset="-79"/>
                <a:sym typeface="Arial"/>
              </a:rPr>
              <a:t>Add an explanation</a:t>
            </a:r>
          </a:p>
        </p:txBody>
      </p:sp>
      <p:sp>
        <p:nvSpPr>
          <p:cNvPr id="30" name="Rectangle 15">
            <a:extLst>
              <a:ext uri="{FF2B5EF4-FFF2-40B4-BE49-F238E27FC236}">
                <a16:creationId xmlns:a16="http://schemas.microsoft.com/office/drawing/2014/main" id="{9DC9C789-FB22-7498-8A66-DEA634E327E5}"/>
              </a:ext>
            </a:extLst>
          </p:cNvPr>
          <p:cNvSpPr/>
          <p:nvPr/>
        </p:nvSpPr>
        <p:spPr>
          <a:xfrm>
            <a:off x="7712099" y="3181358"/>
            <a:ext cx="2798523" cy="46166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28600" rIns="22860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400" b="0" i="0" u="none" strike="noStrike" kern="10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b Jabutinski HebEng" panose="00000500000000000000" pitchFamily="50" charset="-79"/>
                <a:ea typeface="Calibri" panose="020F0502020204030204" pitchFamily="34" charset="0"/>
                <a:cs typeface="Fb Jabutinski HebEng" panose="00000500000000000000" pitchFamily="50" charset="-79"/>
                <a:sym typeface="Arial"/>
              </a:rPr>
              <a:t>Add an explanation</a:t>
            </a:r>
            <a:endParaRPr kumimoji="0" lang="he-IL" sz="2400" b="0" i="0" u="none" strike="noStrike" kern="100" cap="none" spc="-3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b Jabutinski HebEng" panose="00000500000000000000" pitchFamily="50" charset="-79"/>
              <a:ea typeface="Calibri" panose="020F0502020204030204" pitchFamily="34" charset="0"/>
              <a:cs typeface="Fb Jabutinski HebEng" panose="00000500000000000000" pitchFamily="50" charset="-79"/>
              <a:sym typeface="Arial"/>
            </a:endParaRPr>
          </a:p>
        </p:txBody>
      </p:sp>
      <p:cxnSp>
        <p:nvCxnSpPr>
          <p:cNvPr id="31" name="Straight Connector 16">
            <a:extLst>
              <a:ext uri="{FF2B5EF4-FFF2-40B4-BE49-F238E27FC236}">
                <a16:creationId xmlns:a16="http://schemas.microsoft.com/office/drawing/2014/main" id="{5D98EB39-D766-D953-70CA-5DF9604F580E}"/>
              </a:ext>
            </a:extLst>
          </p:cNvPr>
          <p:cNvCxnSpPr>
            <a:cxnSpLocks/>
          </p:cNvCxnSpPr>
          <p:nvPr/>
        </p:nvCxnSpPr>
        <p:spPr>
          <a:xfrm>
            <a:off x="9111360" y="3762394"/>
            <a:ext cx="0" cy="72435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Left Brace 4">
            <a:extLst>
              <a:ext uri="{FF2B5EF4-FFF2-40B4-BE49-F238E27FC236}">
                <a16:creationId xmlns:a16="http://schemas.microsoft.com/office/drawing/2014/main" id="{52BC71FD-4D85-8ED3-02EC-C0415F769A92}"/>
              </a:ext>
            </a:extLst>
          </p:cNvPr>
          <p:cNvSpPr/>
          <p:nvPr/>
        </p:nvSpPr>
        <p:spPr>
          <a:xfrm flipH="1">
            <a:off x="8247050" y="5174689"/>
            <a:ext cx="283336" cy="1268570"/>
          </a:xfrm>
          <a:prstGeom prst="leftBrace">
            <a:avLst>
              <a:gd name="adj1" fmla="val 54546"/>
              <a:gd name="adj2" fmla="val 50000"/>
            </a:avLst>
          </a:prstGeom>
          <a:ln w="19050" cap="flat">
            <a:solidFill>
              <a:srgbClr val="C00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66696C"/>
              </a:solidFill>
              <a:effectLst/>
              <a:uLnTx/>
              <a:uFillTx/>
              <a:latin typeface="Fb Jabutinski HebEng" panose="00000500000000000000" pitchFamily="50" charset="-79"/>
              <a:ea typeface="+mn-ea"/>
              <a:cs typeface="Fb Jabutinski HebEng" panose="00000500000000000000" pitchFamily="50" charset="-79"/>
              <a:sym typeface="Arial"/>
            </a:endParaRPr>
          </a:p>
        </p:txBody>
      </p:sp>
      <p:sp>
        <p:nvSpPr>
          <p:cNvPr id="42" name="TextBox 6">
            <a:extLst>
              <a:ext uri="{FF2B5EF4-FFF2-40B4-BE49-F238E27FC236}">
                <a16:creationId xmlns:a16="http://schemas.microsoft.com/office/drawing/2014/main" id="{169DECC1-BC32-4B36-C049-D3CDD83A318D}"/>
              </a:ext>
            </a:extLst>
          </p:cNvPr>
          <p:cNvSpPr txBox="1"/>
          <p:nvPr/>
        </p:nvSpPr>
        <p:spPr>
          <a:xfrm>
            <a:off x="8804467" y="5656971"/>
            <a:ext cx="1812730" cy="453980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-3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b Jabutinski HebEng" panose="00000500000000000000" pitchFamily="50" charset="-79"/>
                <a:ea typeface="Calibri" panose="020F0502020204030204" pitchFamily="34" charset="0"/>
                <a:cs typeface="Fb Jabutinski HebEng" panose="00000500000000000000" pitchFamily="50" charset="-79"/>
                <a:sym typeface="Arial"/>
              </a:rPr>
              <a:t>Add an explanation</a:t>
            </a:r>
          </a:p>
        </p:txBody>
      </p:sp>
      <p:pic>
        <p:nvPicPr>
          <p:cNvPr id="36" name="גרפיקה 35" descr="חץ: ישר עם מילוי מלא">
            <a:extLst>
              <a:ext uri="{FF2B5EF4-FFF2-40B4-BE49-F238E27FC236}">
                <a16:creationId xmlns:a16="http://schemas.microsoft.com/office/drawing/2014/main" id="{507C35C7-A5B0-E94B-054E-7A72A1750B6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959908" y="3259545"/>
            <a:ext cx="914400" cy="914400"/>
          </a:xfrm>
          <a:prstGeom prst="rect">
            <a:avLst/>
          </a:prstGeom>
        </p:spPr>
      </p:pic>
      <p:pic>
        <p:nvPicPr>
          <p:cNvPr id="38" name="גרפיקה 37" descr="חץ למעלה עם מילוי מלא">
            <a:extLst>
              <a:ext uri="{FF2B5EF4-FFF2-40B4-BE49-F238E27FC236}">
                <a16:creationId xmlns:a16="http://schemas.microsoft.com/office/drawing/2014/main" id="{DA59B217-4016-EB46-AB8B-6B5222FF7FB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959908" y="1350595"/>
            <a:ext cx="914400" cy="914400"/>
          </a:xfrm>
          <a:prstGeom prst="rect">
            <a:avLst/>
          </a:prstGeom>
        </p:spPr>
      </p:pic>
      <p:pic>
        <p:nvPicPr>
          <p:cNvPr id="45" name="גרפיקה 44" descr="הפעל עם מילוי מלא">
            <a:extLst>
              <a:ext uri="{FF2B5EF4-FFF2-40B4-BE49-F238E27FC236}">
                <a16:creationId xmlns:a16="http://schemas.microsoft.com/office/drawing/2014/main" id="{E547D4BA-637C-1750-286F-2478287F24B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5400000">
            <a:off x="10959908" y="5404467"/>
            <a:ext cx="914400" cy="914400"/>
          </a:xfrm>
          <a:prstGeom prst="rect">
            <a:avLst/>
          </a:prstGeom>
        </p:spPr>
      </p:pic>
      <p:sp>
        <p:nvSpPr>
          <p:cNvPr id="46" name="אליפסה 45">
            <a:extLst>
              <a:ext uri="{FF2B5EF4-FFF2-40B4-BE49-F238E27FC236}">
                <a16:creationId xmlns:a16="http://schemas.microsoft.com/office/drawing/2014/main" id="{DFF3B019-69BC-016F-D097-70885B9CDFFA}"/>
              </a:ext>
            </a:extLst>
          </p:cNvPr>
          <p:cNvSpPr/>
          <p:nvPr/>
        </p:nvSpPr>
        <p:spPr>
          <a:xfrm>
            <a:off x="6223254" y="5686467"/>
            <a:ext cx="144000" cy="144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" name="גרפיקה 15" descr="מbrushstroke">
            <a:extLst>
              <a:ext uri="{FF2B5EF4-FFF2-40B4-BE49-F238E27FC236}">
                <a16:creationId xmlns:a16="http://schemas.microsoft.com/office/drawing/2014/main" id="{032656F6-2F8A-491B-1CF7-63699D614650}"/>
              </a:ext>
            </a:extLst>
          </p:cNvPr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rcRect l="10389" t="39024" r="10472" b="36585"/>
          <a:stretch/>
        </p:blipFill>
        <p:spPr>
          <a:xfrm>
            <a:off x="3979169" y="353120"/>
            <a:ext cx="4899359" cy="435355"/>
          </a:xfrm>
          <a:prstGeom prst="rect">
            <a:avLst/>
          </a:prstGeom>
        </p:spPr>
      </p:pic>
      <p:sp>
        <p:nvSpPr>
          <p:cNvPr id="32" name="תיבת טקסט 31">
            <a:extLst>
              <a:ext uri="{FF2B5EF4-FFF2-40B4-BE49-F238E27FC236}">
                <a16:creationId xmlns:a16="http://schemas.microsoft.com/office/drawing/2014/main" id="{3945C940-B42F-3F42-7ADB-AC3F37DF328F}"/>
              </a:ext>
            </a:extLst>
          </p:cNvPr>
          <p:cNvSpPr txBox="1"/>
          <p:nvPr/>
        </p:nvSpPr>
        <p:spPr>
          <a:xfrm>
            <a:off x="3979169" y="205167"/>
            <a:ext cx="47761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b Jabutinski HebEng" panose="00000500000000000000" pitchFamily="50" charset="-79"/>
                <a:ea typeface="+mn-ea"/>
                <a:cs typeface="Fb Jabutinski HebEng" panose="00000500000000000000" pitchFamily="50" charset="-79"/>
              </a:rPr>
              <a:t>Objects to highlight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b Jabutinski HebEng" panose="00000500000000000000" pitchFamily="50" charset="-79"/>
              <a:ea typeface="+mn-ea"/>
              <a:cs typeface="Fb Jabutinski HebEng" panose="00000500000000000000" pitchFamily="50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20970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גרפיקה 15" descr="מbrushstroke">
            <a:extLst>
              <a:ext uri="{FF2B5EF4-FFF2-40B4-BE49-F238E27FC236}">
                <a16:creationId xmlns:a16="http://schemas.microsoft.com/office/drawing/2014/main" id="{032656F6-2F8A-491B-1CF7-63699D61465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10389" t="39024" r="10472" b="36585"/>
          <a:stretch/>
        </p:blipFill>
        <p:spPr>
          <a:xfrm>
            <a:off x="3979169" y="353120"/>
            <a:ext cx="4899359" cy="435355"/>
          </a:xfrm>
          <a:prstGeom prst="rect">
            <a:avLst/>
          </a:prstGeom>
        </p:spPr>
      </p:pic>
      <p:sp>
        <p:nvSpPr>
          <p:cNvPr id="32" name="תיבת טקסט 31">
            <a:extLst>
              <a:ext uri="{FF2B5EF4-FFF2-40B4-BE49-F238E27FC236}">
                <a16:creationId xmlns:a16="http://schemas.microsoft.com/office/drawing/2014/main" id="{3945C940-B42F-3F42-7ADB-AC3F37DF328F}"/>
              </a:ext>
            </a:extLst>
          </p:cNvPr>
          <p:cNvSpPr txBox="1"/>
          <p:nvPr/>
        </p:nvSpPr>
        <p:spPr>
          <a:xfrm>
            <a:off x="3979169" y="205167"/>
            <a:ext cx="47761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b Jabutinski HebEng" panose="00000500000000000000" pitchFamily="50" charset="-79"/>
                <a:ea typeface="+mn-ea"/>
                <a:cs typeface="Fb Jabutinski HebEng" panose="00000500000000000000" pitchFamily="50" charset="-79"/>
              </a:rPr>
              <a:t>Objects to highlight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b Jabutinski HebEng" panose="00000500000000000000" pitchFamily="50" charset="-79"/>
              <a:ea typeface="+mn-ea"/>
              <a:cs typeface="Fb Jabutinski HebEng" panose="00000500000000000000" pitchFamily="50" charset="-79"/>
            </a:endParaRPr>
          </a:p>
        </p:txBody>
      </p:sp>
      <p:sp>
        <p:nvSpPr>
          <p:cNvPr id="21" name="סוגר מרובע כפול 20">
            <a:extLst>
              <a:ext uri="{FF2B5EF4-FFF2-40B4-BE49-F238E27FC236}">
                <a16:creationId xmlns:a16="http://schemas.microsoft.com/office/drawing/2014/main" id="{C2BAED20-BCFD-F140-4384-33840F8E1DB5}"/>
              </a:ext>
            </a:extLst>
          </p:cNvPr>
          <p:cNvSpPr/>
          <p:nvPr/>
        </p:nvSpPr>
        <p:spPr>
          <a:xfrm>
            <a:off x="1161705" y="5304068"/>
            <a:ext cx="535039" cy="1174545"/>
          </a:xfrm>
          <a:prstGeom prst="bracketPair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he-IL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b Jabutinski HebEng" panose="00000500000000000000" pitchFamily="50" charset="-79"/>
              <a:ea typeface="+mn-ea"/>
              <a:cs typeface="Fb Jabutinski HebEng" panose="00000500000000000000" pitchFamily="50" charset="-79"/>
              <a:sym typeface="Arial"/>
            </a:endParaRPr>
          </a:p>
        </p:txBody>
      </p:sp>
      <p:sp>
        <p:nvSpPr>
          <p:cNvPr id="22" name="Google Shape;96;p1">
            <a:extLst>
              <a:ext uri="{FF2B5EF4-FFF2-40B4-BE49-F238E27FC236}">
                <a16:creationId xmlns:a16="http://schemas.microsoft.com/office/drawing/2014/main" id="{98D7797E-E282-58D9-DAFD-12775F6DBF80}"/>
              </a:ext>
            </a:extLst>
          </p:cNvPr>
          <p:cNvSpPr/>
          <p:nvPr/>
        </p:nvSpPr>
        <p:spPr>
          <a:xfrm>
            <a:off x="1009365" y="3524840"/>
            <a:ext cx="839718" cy="1068849"/>
          </a:xfrm>
          <a:prstGeom prst="rect">
            <a:avLst/>
          </a:prstGeom>
          <a:solidFill>
            <a:srgbClr val="A6A6A6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3" name="Google Shape;96;p1">
            <a:extLst>
              <a:ext uri="{FF2B5EF4-FFF2-40B4-BE49-F238E27FC236}">
                <a16:creationId xmlns:a16="http://schemas.microsoft.com/office/drawing/2014/main" id="{550359F6-182C-1E93-99BF-DE14F09D9E13}"/>
              </a:ext>
            </a:extLst>
          </p:cNvPr>
          <p:cNvSpPr/>
          <p:nvPr/>
        </p:nvSpPr>
        <p:spPr>
          <a:xfrm>
            <a:off x="1183500" y="1523547"/>
            <a:ext cx="491448" cy="119020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4" name="Arc 8">
            <a:extLst>
              <a:ext uri="{FF2B5EF4-FFF2-40B4-BE49-F238E27FC236}">
                <a16:creationId xmlns:a16="http://schemas.microsoft.com/office/drawing/2014/main" id="{06D10CC2-B4F2-26B3-B209-B6A9B5FA1385}"/>
              </a:ext>
            </a:extLst>
          </p:cNvPr>
          <p:cNvSpPr/>
          <p:nvPr/>
        </p:nvSpPr>
        <p:spPr bwMode="gray">
          <a:xfrm>
            <a:off x="2931374" y="5401238"/>
            <a:ext cx="1030766" cy="1042021"/>
          </a:xfrm>
          <a:prstGeom prst="arc">
            <a:avLst>
              <a:gd name="adj1" fmla="val 16174243"/>
              <a:gd name="adj2" fmla="val 8438570"/>
            </a:avLst>
          </a:prstGeom>
          <a:noFill/>
          <a:ln w="28575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5" name="Partial Circle 6">
            <a:extLst>
              <a:ext uri="{FF2B5EF4-FFF2-40B4-BE49-F238E27FC236}">
                <a16:creationId xmlns:a16="http://schemas.microsoft.com/office/drawing/2014/main" id="{762BC9AB-8A9A-53C0-9472-B5CE00A43031}"/>
              </a:ext>
            </a:extLst>
          </p:cNvPr>
          <p:cNvSpPr/>
          <p:nvPr/>
        </p:nvSpPr>
        <p:spPr>
          <a:xfrm>
            <a:off x="2848416" y="3452753"/>
            <a:ext cx="1196682" cy="1102250"/>
          </a:xfrm>
          <a:prstGeom prst="pie">
            <a:avLst>
              <a:gd name="adj1" fmla="val 16172499"/>
              <a:gd name="adj2" fmla="val 21150915"/>
            </a:avLst>
          </a:prstGeom>
          <a:solidFill>
            <a:srgbClr val="000000">
              <a:alpha val="10000"/>
            </a:srgbClr>
          </a:solidFill>
          <a:ln w="5715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00" cap="none" spc="-10" normalizeH="0" baseline="0" noProof="0">
              <a:ln>
                <a:noFill/>
              </a:ln>
              <a:solidFill>
                <a:srgbClr val="6D7073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aphicFrame>
        <p:nvGraphicFramePr>
          <p:cNvPr id="28" name="Chart 7">
            <a:extLst>
              <a:ext uri="{FF2B5EF4-FFF2-40B4-BE49-F238E27FC236}">
                <a16:creationId xmlns:a16="http://schemas.microsoft.com/office/drawing/2014/main" id="{40293E6D-AD7A-8B67-7F6E-FB771D81A2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4234139"/>
              </p:ext>
            </p:extLst>
          </p:nvPr>
        </p:nvGraphicFramePr>
        <p:xfrm>
          <a:off x="2487855" y="1702588"/>
          <a:ext cx="1917804" cy="1278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9" name="Google Shape;95;p1">
            <a:extLst>
              <a:ext uri="{FF2B5EF4-FFF2-40B4-BE49-F238E27FC236}">
                <a16:creationId xmlns:a16="http://schemas.microsoft.com/office/drawing/2014/main" id="{340AC9BF-9812-B5BC-1C14-F3DF93637E34}"/>
              </a:ext>
            </a:extLst>
          </p:cNvPr>
          <p:cNvSpPr/>
          <p:nvPr/>
        </p:nvSpPr>
        <p:spPr>
          <a:xfrm>
            <a:off x="5927956" y="1395146"/>
            <a:ext cx="432000" cy="432000"/>
          </a:xfrm>
          <a:prstGeom prst="ellipse">
            <a:avLst/>
          </a:prstGeom>
          <a:solidFill>
            <a:srgbClr val="FFFF00">
              <a:alpha val="2274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Open Sans"/>
              <a:buNone/>
              <a:tabLst/>
              <a:defRPr/>
            </a:pP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b Jabutinski HebEng" panose="00000500000000000000" pitchFamily="50" charset="-79"/>
              <a:ea typeface="Calibri" panose="020F0502020204030204" pitchFamily="34" charset="0"/>
              <a:cs typeface="Fb Jabutinski HebEng" panose="00000500000000000000" pitchFamily="50" charset="-79"/>
              <a:sym typeface="Open Sans"/>
            </a:endParaRPr>
          </a:p>
        </p:txBody>
      </p:sp>
      <p:sp>
        <p:nvSpPr>
          <p:cNvPr id="33" name="Freeform: Shape 43">
            <a:extLst>
              <a:ext uri="{FF2B5EF4-FFF2-40B4-BE49-F238E27FC236}">
                <a16:creationId xmlns:a16="http://schemas.microsoft.com/office/drawing/2014/main" id="{A6041A59-6E6F-3041-0F17-5C503AC0BACA}"/>
              </a:ext>
            </a:extLst>
          </p:cNvPr>
          <p:cNvSpPr/>
          <p:nvPr/>
        </p:nvSpPr>
        <p:spPr>
          <a:xfrm>
            <a:off x="5944776" y="3165294"/>
            <a:ext cx="398361" cy="480864"/>
          </a:xfrm>
          <a:custGeom>
            <a:avLst/>
            <a:gdLst>
              <a:gd name="connsiteX0" fmla="*/ 1272014 w 2544027"/>
              <a:gd name="connsiteY0" fmla="*/ 0 h 3070914"/>
              <a:gd name="connsiteX1" fmla="*/ 2171463 w 2544027"/>
              <a:gd name="connsiteY1" fmla="*/ 372564 h 3070914"/>
              <a:gd name="connsiteX2" fmla="*/ 2171463 w 2544027"/>
              <a:gd name="connsiteY2" fmla="*/ 2171464 h 3070914"/>
              <a:gd name="connsiteX3" fmla="*/ 1272013 w 2544027"/>
              <a:gd name="connsiteY3" fmla="*/ 3070914 h 3070914"/>
              <a:gd name="connsiteX4" fmla="*/ 372564 w 2544027"/>
              <a:gd name="connsiteY4" fmla="*/ 2171464 h 3070914"/>
              <a:gd name="connsiteX5" fmla="*/ 372564 w 2544027"/>
              <a:gd name="connsiteY5" fmla="*/ 372564 h 3070914"/>
              <a:gd name="connsiteX6" fmla="*/ 1272014 w 2544027"/>
              <a:gd name="connsiteY6" fmla="*/ 0 h 3070914"/>
              <a:gd name="connsiteX7" fmla="*/ 1272013 w 2544027"/>
              <a:gd name="connsiteY7" fmla="*/ 147940 h 3070914"/>
              <a:gd name="connsiteX8" fmla="*/ 147939 w 2544027"/>
              <a:gd name="connsiteY8" fmla="*/ 1272014 h 3070914"/>
              <a:gd name="connsiteX9" fmla="*/ 1272013 w 2544027"/>
              <a:gd name="connsiteY9" fmla="*/ 2396088 h 3070914"/>
              <a:gd name="connsiteX10" fmla="*/ 2396087 w 2544027"/>
              <a:gd name="connsiteY10" fmla="*/ 1272014 h 3070914"/>
              <a:gd name="connsiteX11" fmla="*/ 1272013 w 2544027"/>
              <a:gd name="connsiteY11" fmla="*/ 147940 h 3070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44027" h="3070914">
                <a:moveTo>
                  <a:pt x="1272014" y="0"/>
                </a:moveTo>
                <a:cubicBezTo>
                  <a:pt x="1597550" y="0"/>
                  <a:pt x="1923087" y="124188"/>
                  <a:pt x="2171463" y="372564"/>
                </a:cubicBezTo>
                <a:cubicBezTo>
                  <a:pt x="2668215" y="869317"/>
                  <a:pt x="2668215" y="1674711"/>
                  <a:pt x="2171463" y="2171464"/>
                </a:cubicBezTo>
                <a:lnTo>
                  <a:pt x="1272013" y="3070914"/>
                </a:lnTo>
                <a:lnTo>
                  <a:pt x="372564" y="2171464"/>
                </a:lnTo>
                <a:cubicBezTo>
                  <a:pt x="-124189" y="1674711"/>
                  <a:pt x="-124189" y="869317"/>
                  <a:pt x="372564" y="372564"/>
                </a:cubicBezTo>
                <a:cubicBezTo>
                  <a:pt x="620940" y="124188"/>
                  <a:pt x="946477" y="0"/>
                  <a:pt x="1272014" y="0"/>
                </a:cubicBezTo>
                <a:close/>
                <a:moveTo>
                  <a:pt x="1272013" y="147940"/>
                </a:moveTo>
                <a:cubicBezTo>
                  <a:pt x="651204" y="147940"/>
                  <a:pt x="147939" y="651205"/>
                  <a:pt x="147939" y="1272014"/>
                </a:cubicBezTo>
                <a:cubicBezTo>
                  <a:pt x="147939" y="1892823"/>
                  <a:pt x="651204" y="2396088"/>
                  <a:pt x="1272013" y="2396088"/>
                </a:cubicBezTo>
                <a:cubicBezTo>
                  <a:pt x="1892822" y="2396088"/>
                  <a:pt x="2396087" y="1892823"/>
                  <a:pt x="2396087" y="1272014"/>
                </a:cubicBezTo>
                <a:cubicBezTo>
                  <a:pt x="2396087" y="651205"/>
                  <a:pt x="1892822" y="147940"/>
                  <a:pt x="1272013" y="14794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200" b="0" i="0" u="none" strike="noStrike" kern="100" cap="none" spc="-5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b Jabutinski HebEng" panose="00000500000000000000" pitchFamily="50" charset="-79"/>
              <a:ea typeface="+mn-ea"/>
              <a:cs typeface="Fb Jabutinski HebEng" panose="00000500000000000000" pitchFamily="50" charset="-79"/>
              <a:sym typeface="Arial"/>
            </a:endParaRPr>
          </a:p>
        </p:txBody>
      </p:sp>
      <p:sp>
        <p:nvSpPr>
          <p:cNvPr id="34" name="Google Shape;96;p1">
            <a:extLst>
              <a:ext uri="{FF2B5EF4-FFF2-40B4-BE49-F238E27FC236}">
                <a16:creationId xmlns:a16="http://schemas.microsoft.com/office/drawing/2014/main" id="{B3E64712-C675-B765-E2F3-8B90934B5259}"/>
              </a:ext>
            </a:extLst>
          </p:cNvPr>
          <p:cNvSpPr/>
          <p:nvPr/>
        </p:nvSpPr>
        <p:spPr>
          <a:xfrm>
            <a:off x="5971422" y="5304068"/>
            <a:ext cx="345069" cy="1190209"/>
          </a:xfrm>
          <a:prstGeom prst="rect">
            <a:avLst/>
          </a:prstGeom>
          <a:solidFill>
            <a:srgbClr val="BFBFBF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b Jabutinski HebEng" panose="00000500000000000000" pitchFamily="50" charset="-79"/>
              <a:ea typeface="Calibri" panose="020F0502020204030204" pitchFamily="34" charset="0"/>
              <a:cs typeface="Fb Jabutinski HebEng" panose="00000500000000000000" pitchFamily="50" charset="-79"/>
              <a:sym typeface="Calibri"/>
            </a:endParaRPr>
          </a:p>
        </p:txBody>
      </p:sp>
      <p:sp>
        <p:nvSpPr>
          <p:cNvPr id="35" name="Isosceles Triangle 23">
            <a:extLst>
              <a:ext uri="{FF2B5EF4-FFF2-40B4-BE49-F238E27FC236}">
                <a16:creationId xmlns:a16="http://schemas.microsoft.com/office/drawing/2014/main" id="{7F632C44-810C-9A6F-A33F-99E1E41338D9}"/>
              </a:ext>
            </a:extLst>
          </p:cNvPr>
          <p:cNvSpPr/>
          <p:nvPr/>
        </p:nvSpPr>
        <p:spPr>
          <a:xfrm rot="10800000">
            <a:off x="8994615" y="2190516"/>
            <a:ext cx="233490" cy="112002"/>
          </a:xfrm>
          <a:prstGeom prst="triangle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00" cap="none" spc="-1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b Jabutinski HebEng" panose="00000500000000000000" pitchFamily="50" charset="-79"/>
              <a:ea typeface="Calibri" panose="020F0502020204030204" pitchFamily="34" charset="0"/>
              <a:cs typeface="Fb Jabutinski HebEng" panose="00000500000000000000" pitchFamily="50" charset="-79"/>
              <a:sym typeface="Arial"/>
            </a:endParaRPr>
          </a:p>
        </p:txBody>
      </p:sp>
      <p:sp>
        <p:nvSpPr>
          <p:cNvPr id="37" name="Rectangle 5">
            <a:extLst>
              <a:ext uri="{FF2B5EF4-FFF2-40B4-BE49-F238E27FC236}">
                <a16:creationId xmlns:a16="http://schemas.microsoft.com/office/drawing/2014/main" id="{CE1608D7-DE1B-3454-22E1-0D287386E6BC}"/>
              </a:ext>
            </a:extLst>
          </p:cNvPr>
          <p:cNvSpPr/>
          <p:nvPr/>
        </p:nvSpPr>
        <p:spPr>
          <a:xfrm>
            <a:off x="7967613" y="1386070"/>
            <a:ext cx="2287494" cy="8044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37160" rIns="0" bIns="91440" rtlCol="0" anchor="t"/>
          <a:lstStyle/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100" cap="none" spc="-3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b Jabutinski HebEng" panose="00000500000000000000" pitchFamily="50" charset="-79"/>
                <a:ea typeface="Calibri" panose="020F0502020204030204" pitchFamily="34" charset="0"/>
                <a:cs typeface="Fb Jabutinski HebEng" panose="00000500000000000000" pitchFamily="50" charset="-79"/>
                <a:sym typeface="Arial"/>
              </a:rPr>
              <a:t>Add an explanation</a:t>
            </a:r>
          </a:p>
        </p:txBody>
      </p:sp>
      <p:sp>
        <p:nvSpPr>
          <p:cNvPr id="39" name="Rectangle 15">
            <a:extLst>
              <a:ext uri="{FF2B5EF4-FFF2-40B4-BE49-F238E27FC236}">
                <a16:creationId xmlns:a16="http://schemas.microsoft.com/office/drawing/2014/main" id="{DDE2ABAD-58B3-0729-D3E6-35A493FA01D4}"/>
              </a:ext>
            </a:extLst>
          </p:cNvPr>
          <p:cNvSpPr/>
          <p:nvPr/>
        </p:nvSpPr>
        <p:spPr>
          <a:xfrm>
            <a:off x="7975839" y="3212135"/>
            <a:ext cx="2392963" cy="40011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28600" rIns="22860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10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b Jabutinski HebEng" panose="00000500000000000000" pitchFamily="50" charset="-79"/>
                <a:ea typeface="Calibri" panose="020F0502020204030204" pitchFamily="34" charset="0"/>
                <a:cs typeface="Fb Jabutinski HebEng" panose="00000500000000000000" pitchFamily="50" charset="-79"/>
                <a:sym typeface="Arial"/>
              </a:rPr>
              <a:t>Add an explanation</a:t>
            </a:r>
            <a:endParaRPr kumimoji="0" lang="he-IL" sz="2000" b="0" i="0" u="none" strike="noStrike" kern="100" cap="none" spc="-3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b Jabutinski HebEng" panose="00000500000000000000" pitchFamily="50" charset="-79"/>
              <a:ea typeface="Calibri" panose="020F0502020204030204" pitchFamily="34" charset="0"/>
              <a:cs typeface="Fb Jabutinski HebEng" panose="00000500000000000000" pitchFamily="50" charset="-79"/>
              <a:sym typeface="Arial"/>
            </a:endParaRPr>
          </a:p>
        </p:txBody>
      </p:sp>
      <p:cxnSp>
        <p:nvCxnSpPr>
          <p:cNvPr id="41" name="Straight Connector 16">
            <a:extLst>
              <a:ext uri="{FF2B5EF4-FFF2-40B4-BE49-F238E27FC236}">
                <a16:creationId xmlns:a16="http://schemas.microsoft.com/office/drawing/2014/main" id="{002380B7-84CA-15D7-BACD-932D3821C9D7}"/>
              </a:ext>
            </a:extLst>
          </p:cNvPr>
          <p:cNvCxnSpPr>
            <a:cxnSpLocks/>
          </p:cNvCxnSpPr>
          <p:nvPr/>
        </p:nvCxnSpPr>
        <p:spPr>
          <a:xfrm>
            <a:off x="9172320" y="3762394"/>
            <a:ext cx="0" cy="724350"/>
          </a:xfrm>
          <a:prstGeom prst="line">
            <a:avLst/>
          </a:prstGeom>
          <a:ln w="190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Left Brace 4">
            <a:extLst>
              <a:ext uri="{FF2B5EF4-FFF2-40B4-BE49-F238E27FC236}">
                <a16:creationId xmlns:a16="http://schemas.microsoft.com/office/drawing/2014/main" id="{22495B19-BB12-CD16-690D-652EBF6D8F12}"/>
              </a:ext>
            </a:extLst>
          </p:cNvPr>
          <p:cNvSpPr/>
          <p:nvPr/>
        </p:nvSpPr>
        <p:spPr>
          <a:xfrm flipH="1">
            <a:off x="8003210" y="5174689"/>
            <a:ext cx="283336" cy="1268570"/>
          </a:xfrm>
          <a:prstGeom prst="leftBrace">
            <a:avLst>
              <a:gd name="adj1" fmla="val 54546"/>
              <a:gd name="adj2" fmla="val 50000"/>
            </a:avLst>
          </a:prstGeom>
          <a:ln w="19050" cap="flat">
            <a:solidFill>
              <a:srgbClr val="C00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66696C"/>
              </a:solidFill>
              <a:effectLst/>
              <a:uLnTx/>
              <a:uFillTx/>
              <a:latin typeface="Fb Jabutinski HebEng" panose="00000500000000000000" pitchFamily="50" charset="-79"/>
              <a:ea typeface="+mn-ea"/>
              <a:cs typeface="Fb Jabutinski HebEng" panose="00000500000000000000" pitchFamily="50" charset="-79"/>
              <a:sym typeface="Arial"/>
            </a:endParaRPr>
          </a:p>
        </p:txBody>
      </p:sp>
      <p:pic>
        <p:nvPicPr>
          <p:cNvPr id="47" name="גרפיקה 46" descr="חץ: ישר עם מילוי מלא">
            <a:extLst>
              <a:ext uri="{FF2B5EF4-FFF2-40B4-BE49-F238E27FC236}">
                <a16:creationId xmlns:a16="http://schemas.microsoft.com/office/drawing/2014/main" id="{0D0F613A-DF0F-74E4-6DDA-B93B466B96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959908" y="3259545"/>
            <a:ext cx="914400" cy="914400"/>
          </a:xfrm>
          <a:prstGeom prst="rect">
            <a:avLst/>
          </a:prstGeom>
        </p:spPr>
      </p:pic>
      <p:pic>
        <p:nvPicPr>
          <p:cNvPr id="48" name="גרפיקה 47" descr="חץ למעלה עם מילוי מלא">
            <a:extLst>
              <a:ext uri="{FF2B5EF4-FFF2-40B4-BE49-F238E27FC236}">
                <a16:creationId xmlns:a16="http://schemas.microsoft.com/office/drawing/2014/main" id="{097C5F14-73BB-32BA-8B2A-99151B6E7A5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959908" y="1350595"/>
            <a:ext cx="914400" cy="914400"/>
          </a:xfrm>
          <a:prstGeom prst="rect">
            <a:avLst/>
          </a:prstGeom>
        </p:spPr>
      </p:pic>
      <p:pic>
        <p:nvPicPr>
          <p:cNvPr id="49" name="גרפיקה 48" descr="הפעל עם מילוי מלא">
            <a:extLst>
              <a:ext uri="{FF2B5EF4-FFF2-40B4-BE49-F238E27FC236}">
                <a16:creationId xmlns:a16="http://schemas.microsoft.com/office/drawing/2014/main" id="{71F38B22-4477-D54B-9062-34E13BC7060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5400000">
            <a:off x="10959908" y="5404467"/>
            <a:ext cx="914400" cy="914400"/>
          </a:xfrm>
          <a:prstGeom prst="rect">
            <a:avLst/>
          </a:prstGeom>
        </p:spPr>
      </p:pic>
      <p:sp>
        <p:nvSpPr>
          <p:cNvPr id="51" name="TextBox 6">
            <a:extLst>
              <a:ext uri="{FF2B5EF4-FFF2-40B4-BE49-F238E27FC236}">
                <a16:creationId xmlns:a16="http://schemas.microsoft.com/office/drawing/2014/main" id="{7C2820F7-7AB2-2DFC-FAF4-8EDE27420257}"/>
              </a:ext>
            </a:extLst>
          </p:cNvPr>
          <p:cNvSpPr txBox="1"/>
          <p:nvPr/>
        </p:nvSpPr>
        <p:spPr>
          <a:xfrm>
            <a:off x="8463479" y="5672182"/>
            <a:ext cx="2127690" cy="453980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-3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b Jabutinski HebEng" panose="00000500000000000000" pitchFamily="50" charset="-79"/>
                <a:ea typeface="Calibri" panose="020F0502020204030204" pitchFamily="34" charset="0"/>
                <a:cs typeface="Fb Jabutinski HebEng" panose="00000500000000000000" pitchFamily="50" charset="-79"/>
                <a:sym typeface="Arial"/>
              </a:rPr>
              <a:t>Add an explanation</a:t>
            </a:r>
          </a:p>
        </p:txBody>
      </p:sp>
    </p:spTree>
    <p:extLst>
      <p:ext uri="{BB962C8B-B14F-4D97-AF65-F5344CB8AC3E}">
        <p14:creationId xmlns:p14="http://schemas.microsoft.com/office/powerpoint/2010/main" val="1891886747"/>
      </p:ext>
    </p:extLst>
  </p:cSld>
  <p:clrMapOvr>
    <a:masterClrMapping/>
  </p:clrMapOvr>
</p:sld>
</file>

<file path=ppt/theme/theme1.xml><?xml version="1.0" encoding="utf-8"?>
<a:theme xmlns:a="http://schemas.openxmlformats.org/drawingml/2006/main" name="1_ערכת נושא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DataStory 2019">
    <a:dk1>
      <a:srgbClr val="6D7073"/>
    </a:dk1>
    <a:lt1>
      <a:sysClr val="window" lastClr="FFFFFF"/>
    </a:lt1>
    <a:dk2>
      <a:srgbClr val="003752"/>
    </a:dk2>
    <a:lt2>
      <a:srgbClr val="E8EAEA"/>
    </a:lt2>
    <a:accent1>
      <a:srgbClr val="006EA4"/>
    </a:accent1>
    <a:accent2>
      <a:srgbClr val="15C5D7"/>
    </a:accent2>
    <a:accent3>
      <a:srgbClr val="8F9E22"/>
    </a:accent3>
    <a:accent4>
      <a:srgbClr val="D3D866"/>
    </a:accent4>
    <a:accent5>
      <a:srgbClr val="E4600E"/>
    </a:accent5>
    <a:accent6>
      <a:srgbClr val="F0BC3A"/>
    </a:accent6>
    <a:hlink>
      <a:srgbClr val="16BECF"/>
    </a:hlink>
    <a:folHlink>
      <a:srgbClr val="006EA4"/>
    </a:folHlink>
  </a:clrScheme>
  <a:fontScheme name="DataStor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Subtle Solids">
    <a:fillStyleLst>
      <a:solidFill>
        <a:schemeClr val="phClr"/>
      </a:solidFill>
      <a:solidFill>
        <a:schemeClr val="phClr">
          <a:tint val="65000"/>
        </a:schemeClr>
      </a:solidFill>
      <a:solidFill>
        <a:schemeClr val="phClr">
          <a:shade val="80000"/>
          <a:satMod val="150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0795" cap="flat" cmpd="sng" algn="ctr">
        <a:solidFill>
          <a:schemeClr val="phClr"/>
        </a:solidFill>
        <a:prstDash val="solid"/>
      </a:ln>
      <a:ln w="17145" cap="flat" cmpd="sng" algn="ctr">
        <a:solidFill>
          <a:schemeClr val="phClr">
            <a:shade val="95000"/>
            <a:alpha val="50000"/>
            <a:satMod val="150000"/>
          </a:schemeClr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DataStory 2019">
    <a:dk1>
      <a:srgbClr val="6D7073"/>
    </a:dk1>
    <a:lt1>
      <a:sysClr val="window" lastClr="FFFFFF"/>
    </a:lt1>
    <a:dk2>
      <a:srgbClr val="003752"/>
    </a:dk2>
    <a:lt2>
      <a:srgbClr val="E8EAEA"/>
    </a:lt2>
    <a:accent1>
      <a:srgbClr val="006EA4"/>
    </a:accent1>
    <a:accent2>
      <a:srgbClr val="15C5D7"/>
    </a:accent2>
    <a:accent3>
      <a:srgbClr val="8F9E22"/>
    </a:accent3>
    <a:accent4>
      <a:srgbClr val="D3D866"/>
    </a:accent4>
    <a:accent5>
      <a:srgbClr val="E4600E"/>
    </a:accent5>
    <a:accent6>
      <a:srgbClr val="F0BC3A"/>
    </a:accent6>
    <a:hlink>
      <a:srgbClr val="16BECF"/>
    </a:hlink>
    <a:folHlink>
      <a:srgbClr val="006EA4"/>
    </a:folHlink>
  </a:clrScheme>
  <a:fontScheme name="DataStor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Subtle Solids">
    <a:fillStyleLst>
      <a:solidFill>
        <a:schemeClr val="phClr"/>
      </a:solidFill>
      <a:solidFill>
        <a:schemeClr val="phClr">
          <a:tint val="65000"/>
        </a:schemeClr>
      </a:solidFill>
      <a:solidFill>
        <a:schemeClr val="phClr">
          <a:shade val="80000"/>
          <a:satMod val="150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0795" cap="flat" cmpd="sng" algn="ctr">
        <a:solidFill>
          <a:schemeClr val="phClr"/>
        </a:solidFill>
        <a:prstDash val="solid"/>
      </a:ln>
      <a:ln w="17145" cap="flat" cmpd="sng" algn="ctr">
        <a:solidFill>
          <a:schemeClr val="phClr">
            <a:shade val="95000"/>
            <a:alpha val="50000"/>
            <a:satMod val="150000"/>
          </a:schemeClr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DataStory 2019">
    <a:dk1>
      <a:srgbClr val="6D7073"/>
    </a:dk1>
    <a:lt1>
      <a:sysClr val="window" lastClr="FFFFFF"/>
    </a:lt1>
    <a:dk2>
      <a:srgbClr val="003752"/>
    </a:dk2>
    <a:lt2>
      <a:srgbClr val="E8EAEA"/>
    </a:lt2>
    <a:accent1>
      <a:srgbClr val="006EA4"/>
    </a:accent1>
    <a:accent2>
      <a:srgbClr val="15C5D7"/>
    </a:accent2>
    <a:accent3>
      <a:srgbClr val="8F9E22"/>
    </a:accent3>
    <a:accent4>
      <a:srgbClr val="D3D866"/>
    </a:accent4>
    <a:accent5>
      <a:srgbClr val="E4600E"/>
    </a:accent5>
    <a:accent6>
      <a:srgbClr val="F0BC3A"/>
    </a:accent6>
    <a:hlink>
      <a:srgbClr val="16BECF"/>
    </a:hlink>
    <a:folHlink>
      <a:srgbClr val="006EA4"/>
    </a:folHlink>
  </a:clrScheme>
  <a:fontScheme name="DataStor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Subtle Solids">
    <a:fillStyleLst>
      <a:solidFill>
        <a:schemeClr val="phClr"/>
      </a:solidFill>
      <a:solidFill>
        <a:schemeClr val="phClr">
          <a:tint val="65000"/>
        </a:schemeClr>
      </a:solidFill>
      <a:solidFill>
        <a:schemeClr val="phClr">
          <a:shade val="80000"/>
          <a:satMod val="150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0795" cap="flat" cmpd="sng" algn="ctr">
        <a:solidFill>
          <a:schemeClr val="phClr"/>
        </a:solidFill>
        <a:prstDash val="solid"/>
      </a:ln>
      <a:ln w="17145" cap="flat" cmpd="sng" algn="ctr">
        <a:solidFill>
          <a:schemeClr val="phClr">
            <a:shade val="95000"/>
            <a:alpha val="50000"/>
            <a:satMod val="150000"/>
          </a:schemeClr>
        </a:solidFill>
        <a:prstDash val="solid"/>
      </a:ln>
    </a:lnStyleLst>
    <a:effectStyleLst>
      <a:effectStyle>
        <a:effectLst/>
      </a:effectStyle>
      <a:effectStyle>
        <a:effectLst/>
      </a:effectStyle>
      <a:effectStyle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</Words>
  <Application>Microsoft Office PowerPoint</Application>
  <PresentationFormat>מסך רחב</PresentationFormat>
  <Paragraphs>10</Paragraphs>
  <Slides>2</Slides>
  <Notes>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8" baseType="lpstr">
      <vt:lpstr>Aptos</vt:lpstr>
      <vt:lpstr>Arial</vt:lpstr>
      <vt:lpstr>Calibri</vt:lpstr>
      <vt:lpstr>Fb Jabutinski HebEng</vt:lpstr>
      <vt:lpstr>Open Sans</vt:lpstr>
      <vt:lpstr>1_ערכת נושא Office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דנה פרי</dc:creator>
  <cp:lastModifiedBy>דנה פרי</cp:lastModifiedBy>
  <cp:revision>1</cp:revision>
  <dcterms:created xsi:type="dcterms:W3CDTF">2024-06-25T13:17:18Z</dcterms:created>
  <dcterms:modified xsi:type="dcterms:W3CDTF">2024-06-25T13:19:57Z</dcterms:modified>
</cp:coreProperties>
</file>